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48515A-9F82-425F-AA4F-279F485603B5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BC8FCA-CD64-443D-A7C1-B123137823D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STATEK NA WODZIE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Oliwia Ferens IIIF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9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Obserwacje : 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Po nalaniu na talerzyk wody postawiłam na niego świeczkę i zapaliłam.</a:t>
            </a:r>
            <a:endParaRPr lang="pl-PL" dirty="0"/>
          </a:p>
        </p:txBody>
      </p:sp>
      <p:pic>
        <p:nvPicPr>
          <p:cNvPr id="1026" name="Picture 2" descr="D:\DCIM\100NIKON\DSCN59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26922"/>
            <a:ext cx="5227688" cy="3920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55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052736"/>
            <a:ext cx="7239000" cy="484632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 Świeczkę przykryłam kubeczkiem. </a:t>
            </a:r>
            <a:endParaRPr lang="pl-PL" dirty="0"/>
          </a:p>
        </p:txBody>
      </p:sp>
      <p:pic>
        <p:nvPicPr>
          <p:cNvPr id="2050" name="Picture 2" descr="D:\DCIM\100NIKON\DSCN59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3672408" cy="27543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CIM\100NIKON\DSCN59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257" y="1772816"/>
            <a:ext cx="4003552" cy="3002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81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Po przykryciu świeczki kubeczkiem , płomień świeczki zgasł a woda w kubku podniosła się .</a:t>
            </a:r>
            <a:endParaRPr lang="pl-PL" dirty="0"/>
          </a:p>
        </p:txBody>
      </p:sp>
      <p:pic>
        <p:nvPicPr>
          <p:cNvPr id="3074" name="Picture 2" descr="D:\DCIM\100NIKON\DSCN59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" y="3429000"/>
            <a:ext cx="4291584" cy="32186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DCIM\100NIKON\DSCN59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59349"/>
            <a:ext cx="4034175" cy="30256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54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 </a:t>
            </a:r>
          </a:p>
          <a:p>
            <a:pPr marL="0" indent="0" algn="ctr">
              <a:buNone/>
            </a:pPr>
            <a:r>
              <a:rPr lang="pl-PL" dirty="0" smtClean="0"/>
              <a:t>Płomień świeczki zgasł , ponieważ w kubeczku zabrakło tlenu , a woda uniosła się pod wpływem ciśnienia wytworzonego wewnątrz kubka.</a:t>
            </a:r>
            <a:endParaRPr lang="pl-PL" dirty="0"/>
          </a:p>
        </p:txBody>
      </p:sp>
      <p:pic>
        <p:nvPicPr>
          <p:cNvPr id="4098" name="Picture 2" descr="D:\DCIM\100NIKON\DSCN59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18161"/>
            <a:ext cx="3499496" cy="26246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912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65</Words>
  <Application>Microsoft Office PowerPoint</Application>
  <PresentationFormat>Pokaz na ekranie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Bogaty</vt:lpstr>
      <vt:lpstr>STATEK NA WODZIE</vt:lpstr>
      <vt:lpstr>Obserwacje :  </vt:lpstr>
      <vt:lpstr>Prezentacja programu PowerPoint</vt:lpstr>
      <vt:lpstr>Prezentacja programu PowerPoint</vt:lpstr>
      <vt:lpstr>Wniosek</vt:lpstr>
    </vt:vector>
  </TitlesOfParts>
  <Company>eSzkola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STATEK NA WODZIE</dc:title>
  <dc:creator>Nauczyciel /Testy</dc:creator>
  <cp:lastModifiedBy>Nauczyciel /Testy</cp:lastModifiedBy>
  <cp:revision>2</cp:revision>
  <dcterms:created xsi:type="dcterms:W3CDTF">2012-10-22T10:24:09Z</dcterms:created>
  <dcterms:modified xsi:type="dcterms:W3CDTF">2012-10-22T10:40:22Z</dcterms:modified>
</cp:coreProperties>
</file>